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0BC1EA0-57B8-4C00-BD02-B33C4D5B3784}" type="datetimeFigureOut">
              <a:rPr lang="pl-PL" smtClean="0"/>
              <a:t>2017-05-04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BA8F9DF-82A1-4F76-8DA5-FBFEE65484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9420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1EA0-57B8-4C00-BD02-B33C4D5B3784}" type="datetimeFigureOut">
              <a:rPr lang="pl-PL" smtClean="0"/>
              <a:t>2017-05-04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F9DF-82A1-4F76-8DA5-FBFEE65484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2274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0BC1EA0-57B8-4C00-BD02-B33C4D5B3784}" type="datetimeFigureOut">
              <a:rPr lang="pl-PL" smtClean="0"/>
              <a:t>2017-05-04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BA8F9DF-82A1-4F76-8DA5-FBFEE65484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439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0BC1EA0-57B8-4C00-BD02-B33C4D5B3784}" type="datetimeFigureOut">
              <a:rPr lang="pl-PL" smtClean="0"/>
              <a:t>2017-05-04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BA8F9DF-82A1-4F76-8DA5-FBFEE6548490}" type="slidenum">
              <a:rPr lang="pl-PL" smtClean="0"/>
              <a:t>‹#›</a:t>
            </a:fld>
            <a:endParaRPr lang="pl-PL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1391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0BC1EA0-57B8-4C00-BD02-B33C4D5B3784}" type="datetimeFigureOut">
              <a:rPr lang="pl-PL" smtClean="0"/>
              <a:t>2017-05-04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BA8F9DF-82A1-4F76-8DA5-FBFEE65484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8568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1EA0-57B8-4C00-BD02-B33C4D5B3784}" type="datetimeFigureOut">
              <a:rPr lang="pl-PL" smtClean="0"/>
              <a:t>2017-05-04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F9DF-82A1-4F76-8DA5-FBFEE65484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5224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1EA0-57B8-4C00-BD02-B33C4D5B3784}" type="datetimeFigureOut">
              <a:rPr lang="pl-PL" smtClean="0"/>
              <a:t>2017-05-04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F9DF-82A1-4F76-8DA5-FBFEE65484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5068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1EA0-57B8-4C00-BD02-B33C4D5B3784}" type="datetimeFigureOut">
              <a:rPr lang="pl-PL" smtClean="0"/>
              <a:t>2017-05-04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F9DF-82A1-4F76-8DA5-FBFEE65484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8735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0BC1EA0-57B8-4C00-BD02-B33C4D5B3784}" type="datetimeFigureOut">
              <a:rPr lang="pl-PL" smtClean="0"/>
              <a:t>2017-05-04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BA8F9DF-82A1-4F76-8DA5-FBFEE65484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4153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1EA0-57B8-4C00-BD02-B33C4D5B3784}" type="datetimeFigureOut">
              <a:rPr lang="pl-PL" smtClean="0"/>
              <a:t>2017-05-04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F9DF-82A1-4F76-8DA5-FBFEE65484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0218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0BC1EA0-57B8-4C00-BD02-B33C4D5B3784}" type="datetimeFigureOut">
              <a:rPr lang="pl-PL" smtClean="0"/>
              <a:t>2017-05-04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BA8F9DF-82A1-4F76-8DA5-FBFEE65484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827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1EA0-57B8-4C00-BD02-B33C4D5B3784}" type="datetimeFigureOut">
              <a:rPr lang="pl-PL" smtClean="0"/>
              <a:t>2017-05-04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F9DF-82A1-4F76-8DA5-FBFEE65484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4274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1EA0-57B8-4C00-BD02-B33C4D5B3784}" type="datetimeFigureOut">
              <a:rPr lang="pl-PL" smtClean="0"/>
              <a:t>2017-05-04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F9DF-82A1-4F76-8DA5-FBFEE65484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32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1EA0-57B8-4C00-BD02-B33C4D5B3784}" type="datetimeFigureOut">
              <a:rPr lang="pl-PL" smtClean="0"/>
              <a:t>2017-05-04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F9DF-82A1-4F76-8DA5-FBFEE65484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5375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1EA0-57B8-4C00-BD02-B33C4D5B3784}" type="datetimeFigureOut">
              <a:rPr lang="pl-PL" smtClean="0"/>
              <a:t>2017-05-04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F9DF-82A1-4F76-8DA5-FBFEE65484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8222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1EA0-57B8-4C00-BD02-B33C4D5B3784}" type="datetimeFigureOut">
              <a:rPr lang="pl-PL" smtClean="0"/>
              <a:t>2017-05-04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F9DF-82A1-4F76-8DA5-FBFEE65484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3619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1EA0-57B8-4C00-BD02-B33C4D5B3784}" type="datetimeFigureOut">
              <a:rPr lang="pl-PL" smtClean="0"/>
              <a:t>2017-05-04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F9DF-82A1-4F76-8DA5-FBFEE65484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8267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C1EA0-57B8-4C00-BD02-B33C4D5B3784}" type="datetimeFigureOut">
              <a:rPr lang="pl-PL" smtClean="0"/>
              <a:t>2017-05-04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8F9DF-82A1-4F76-8DA5-FBFEE65484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17568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Zawodowa droga do przyszłości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Stworzył: Kacper Szczęsny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2237" y="887076"/>
            <a:ext cx="1536325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2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0" y="2193925"/>
            <a:ext cx="10820400" cy="4024313"/>
          </a:xfrm>
        </p:spPr>
        <p:txBody>
          <a:bodyPr/>
          <a:lstStyle/>
          <a:p>
            <a:r>
              <a:rPr lang="pl-PL" dirty="0"/>
              <a:t>Praktyczna realizacja projektu „Zawodowa Droga Do Przyszłości” współfinansowanego przez Europejski Fundusz Społeczny. Wykonawcy uczniowie klas drugich </a:t>
            </a:r>
          </a:p>
          <a:p>
            <a:r>
              <a:rPr lang="pl-PL" dirty="0"/>
              <a:t>Opiekun realizowanego projektu:  Roma Zielińska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39" y="3643738"/>
            <a:ext cx="2266630" cy="321426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8893" y="3643738"/>
            <a:ext cx="2282660" cy="324164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146281" y="-32463"/>
            <a:ext cx="45719" cy="6492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2237" y="866513"/>
            <a:ext cx="1536325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04220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626" y="308344"/>
            <a:ext cx="5539560" cy="879842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485" y="2184951"/>
            <a:ext cx="2509778" cy="149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8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0" y="2193925"/>
            <a:ext cx="10820400" cy="4024313"/>
          </a:xfrm>
        </p:spPr>
        <p:txBody>
          <a:bodyPr/>
          <a:lstStyle/>
          <a:p>
            <a:r>
              <a:rPr lang="pl-PL" dirty="0"/>
              <a:t>Zajęcia odbywają się w Centrum Kształcenia Praktycznego na ul. Mińskiej 1/5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272" y="2679342"/>
            <a:ext cx="4743450" cy="353934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5288" y="568802"/>
            <a:ext cx="1536325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1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0" y="2152650"/>
            <a:ext cx="10820400" cy="4022725"/>
          </a:xfrm>
        </p:spPr>
        <p:txBody>
          <a:bodyPr/>
          <a:lstStyle/>
          <a:p>
            <a:r>
              <a:rPr lang="pl-PL" dirty="0"/>
              <a:t>Zajęcia w pracowni </a:t>
            </a:r>
            <a:r>
              <a:rPr lang="pl-PL" dirty="0" err="1"/>
              <a:t>mechatronicznej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800" y="2721934"/>
            <a:ext cx="2247031" cy="399784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076" y="2519915"/>
            <a:ext cx="2360578" cy="419986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302" y="2262444"/>
            <a:ext cx="2582982" cy="4595555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897" y="2715938"/>
            <a:ext cx="2097627" cy="3732027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4302" y="512923"/>
            <a:ext cx="2390775" cy="1914525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5375" y="817674"/>
            <a:ext cx="2886075" cy="158115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074" y="401300"/>
            <a:ext cx="2027675" cy="120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2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0" y="2193925"/>
            <a:ext cx="10820400" cy="4024313"/>
          </a:xfrm>
        </p:spPr>
        <p:txBody>
          <a:bodyPr/>
          <a:lstStyle/>
          <a:p>
            <a:r>
              <a:rPr lang="pl-PL" dirty="0"/>
              <a:t>Zajęcia w pracowni cukierniczej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2056"/>
            <a:ext cx="2121531" cy="377455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331" y="2892056"/>
            <a:ext cx="2189971" cy="389632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221" y="2892056"/>
            <a:ext cx="2662372" cy="473680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12" y="3049661"/>
            <a:ext cx="2573789" cy="4579199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064" y="469663"/>
            <a:ext cx="2168312" cy="385778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336" y="678236"/>
            <a:ext cx="2007985" cy="3572540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147" y="469663"/>
            <a:ext cx="2140519" cy="3808339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9964" y="469663"/>
            <a:ext cx="1655645" cy="98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80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594" y="1818167"/>
            <a:ext cx="2281428" cy="4059930"/>
          </a:xfrm>
        </p:spPr>
      </p:pic>
      <p:sp>
        <p:nvSpPr>
          <p:cNvPr id="12" name="Symbol zastępczy tekstu 11"/>
          <p:cNvSpPr>
            <a:spLocks noGrp="1"/>
          </p:cNvSpPr>
          <p:nvPr>
            <p:ph type="body" sz="half" idx="4294967295"/>
          </p:nvPr>
        </p:nvSpPr>
        <p:spPr>
          <a:xfrm>
            <a:off x="0" y="3124200"/>
            <a:ext cx="4114800" cy="3094038"/>
          </a:xfrm>
        </p:spPr>
        <p:txBody>
          <a:bodyPr>
            <a:normAutofit/>
          </a:bodyPr>
          <a:lstStyle/>
          <a:p>
            <a:r>
              <a:rPr lang="pl-PL" sz="2200" dirty="0"/>
              <a:t>Zajęcia w pracowni stolarskiej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39" y="1143915"/>
            <a:ext cx="2194708" cy="390475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69" y="3482181"/>
            <a:ext cx="2097627" cy="3732028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896" y="249246"/>
            <a:ext cx="2485418" cy="442197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122" y="469663"/>
            <a:ext cx="2265487" cy="134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21099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Para">
  <a:themeElements>
    <a:clrScheme name="Par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Par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TM04033937[[fn=Para]]</Template>
  <TotalTime>88</TotalTime>
  <Words>57</Words>
  <Application>Microsoft Office PowerPoint</Application>
  <PresentationFormat>Panoramiczny</PresentationFormat>
  <Paragraphs>8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Para</vt:lpstr>
      <vt:lpstr>Zawodowa droga do przyszłości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Zawodowa droga do przyszłości</dc:title>
  <dc:creator>User</dc:creator>
  <cp:lastModifiedBy>User</cp:lastModifiedBy>
  <cp:revision>12</cp:revision>
  <dcterms:created xsi:type="dcterms:W3CDTF">2017-04-24T18:24:36Z</dcterms:created>
  <dcterms:modified xsi:type="dcterms:W3CDTF">2017-05-04T12:22:08Z</dcterms:modified>
</cp:coreProperties>
</file>